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9" r:id="rId12"/>
    <p:sldId id="267" r:id="rId13"/>
    <p:sldId id="268" r:id="rId14"/>
  </p:sldIdLst>
  <p:sldSz cx="6858000" cy="9144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4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8AD5845-6780-4FE4-87E5-5187055E00B9}" type="datetimeFigureOut">
              <a:rPr lang="en-US"/>
              <a:pPr>
                <a:defRPr/>
              </a:pPr>
              <a:t>5/26/2011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0CCA477-1CA6-42FD-BBB8-FA1AD9C0E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823AF-ADBB-4B01-B696-3A0C47BFE358}" type="datetime1">
              <a:rPr lang="en-GB"/>
              <a:pPr>
                <a:defRPr/>
              </a:pPr>
              <a:t>26/05/2011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*** Series 3RL Version 1, 2010-10-25 ***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51AC2-E396-4CCE-B48B-7CDE3B67E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F998-1E44-4A46-8468-1920F1A01542}" type="datetime1">
              <a:rPr lang="en-GB"/>
              <a:pPr>
                <a:defRPr/>
              </a:pPr>
              <a:t>26/05/2011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*** Series 3RL Version 1, 2010-10-25 ***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C0FA7-A872-45E3-94E7-35EB37AE51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B0973-E963-4CD3-9632-132ADFB450AF}" type="datetime1">
              <a:rPr lang="en-GB"/>
              <a:pPr>
                <a:defRPr/>
              </a:pPr>
              <a:t>26/05/2011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*** Series 3RL Version 1, 2010-10-25 ***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EA21A-72D7-44A8-8CB7-FF69654F93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812B7-796D-4DD3-BDA0-37E3340E7E37}" type="datetime1">
              <a:rPr lang="en-GB"/>
              <a:pPr>
                <a:defRPr/>
              </a:pPr>
              <a:t>26/05/2011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*** Series 3RL Version 1, 2010-10-25 ***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052E7-3991-45EE-AE53-CAA8941FB0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EB1D6-9D06-4D13-81BE-C9A35A335053}" type="datetime1">
              <a:rPr lang="en-GB"/>
              <a:pPr>
                <a:defRPr/>
              </a:pPr>
              <a:t>26/05/2011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*** Series 3RL Version 1, 2010-10-25 ***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E53B0-8B89-47C5-90FA-6DF1403828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00081-B77A-4A93-8D51-5612CE79B591}" type="datetime1">
              <a:rPr lang="en-GB"/>
              <a:pPr>
                <a:defRPr/>
              </a:pPr>
              <a:t>26/05/2011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*** Series 3RL Version 1, 2010-10-25 ***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A24E9-DC31-4030-AD22-AE959AE087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DE44-8752-457B-8A30-09AA7FECABE8}" type="datetime1">
              <a:rPr lang="en-GB"/>
              <a:pPr>
                <a:defRPr/>
              </a:pPr>
              <a:t>26/05/2011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*** Series 3RL Version 1, 2010-10-25 ***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4FC65-20D6-4292-9B85-D79628CAF9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57F5-C493-43DF-BD37-C84242B85F5C}" type="datetime1">
              <a:rPr lang="en-GB"/>
              <a:pPr>
                <a:defRPr/>
              </a:pPr>
              <a:t>26/05/2011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*** Series 3RL Version 1, 2010-10-25 ***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EBCDC-A964-433C-9AC1-CBDA4C9352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135D7-8B41-4EB8-9AE4-D4A0856CE19B}" type="datetime1">
              <a:rPr lang="en-GB"/>
              <a:pPr>
                <a:defRPr/>
              </a:pPr>
              <a:t>26/05/2011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*** Series 3RL Version 1, 2010-10-25 ***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27264-784B-481A-95A7-5A2A3B91D4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8D41-AB2D-42DA-AA1E-210F76A0D2A4}" type="datetime1">
              <a:rPr lang="en-GB"/>
              <a:pPr>
                <a:defRPr/>
              </a:pPr>
              <a:t>26/05/2011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*** Series 3RL Version 1, 2010-10-25 ***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00BB-D1C3-4254-B015-595C7444B0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B4067-A6C7-416D-B886-8A695417BA33}" type="datetime1">
              <a:rPr lang="en-GB"/>
              <a:pPr>
                <a:defRPr/>
              </a:pPr>
              <a:t>26/05/2011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*** Series 3RL Version 1, 2010-10-25 ***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866A7-F1DF-432A-93C2-08F056FD96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613D85-82A9-48D8-AF52-D71C3E69EA1C}" type="datetime1">
              <a:rPr lang="en-GB"/>
              <a:pPr>
                <a:defRPr/>
              </a:pPr>
              <a:t>26/05/2011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*** Series 3RL Version 1, 2010-10-25 ***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5EFC1-D75B-42F5-8BA7-D7719ECB95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endParaRPr lang="en-GB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52" y="1789430"/>
            <a:ext cx="6119495" cy="5565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FA7EF-1F91-48AF-9706-B78241D946D2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73238" y="8475663"/>
            <a:ext cx="3311525" cy="485775"/>
          </a:xfrm>
        </p:spPr>
        <p:txBody>
          <a:bodyPr/>
          <a:lstStyle/>
          <a:p>
            <a:pPr>
              <a:defRPr/>
            </a:pPr>
            <a:r>
              <a:rPr lang="en-GB"/>
              <a:t>*** Series 3RL Version 1, 2010-10-25 ***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1562100"/>
            <a:ext cx="65659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E42F1-B5FB-45A4-939B-BF381499FB1F}" type="slidenum">
              <a:rPr lang="en-GB"/>
              <a:pPr>
                <a:defRPr/>
              </a:pPr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*** Series 3RL Version 1, 2010-10-25 ***</a:t>
            </a:r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150" y="1258888"/>
            <a:ext cx="544195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44E32-CB06-4167-9DB0-3AEBDBCE246D}" type="slidenum">
              <a:rPr lang="en-GB"/>
              <a:pPr>
                <a:defRPr/>
              </a:pPr>
              <a:t>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*** Series 3RL Version 1, 2010-10-25 ***</a:t>
            </a:r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52" y="1799590"/>
            <a:ext cx="6119495" cy="5544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9AC56-B1F0-4E5E-9864-EBAA8A8130FF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*** Series 3RL Version 1, 2010-10-25 ***</a:t>
            </a:r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52" y="1823402"/>
            <a:ext cx="6119495" cy="5497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E4CD6-18BA-41CB-AA79-A00A0D04B97D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*** Series 3RL Version 1, 2010-10-25 ***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5762" y="2393156"/>
            <a:ext cx="6086475" cy="5514975"/>
          </a:xfr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BCEA6-18C7-4D39-A74B-FF6810BAA879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*** Series 3RL Version 1, 2010-10-25 ***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1609725"/>
            <a:ext cx="6467475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6E9BF-A08E-43C2-9ACA-0CBA33AFCFBF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*** Series 3RL Version 1, 2010-10-25 ***</a:t>
            </a: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52" y="1789747"/>
            <a:ext cx="6119495" cy="5564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95CD0-3768-400C-80EA-A5BCA2E17E00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*** Series 3RL Version 1, 2010-10-25 ***</a:t>
            </a: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52" y="1799590"/>
            <a:ext cx="6119495" cy="5544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6B8AC-E365-4064-92AE-78661AEBA46B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*** Series 3RL Version 1, 2010-10-25 ***</a:t>
            </a:r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52" y="1809115"/>
            <a:ext cx="6119495" cy="5525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B8F9A-A770-4EAD-B6DF-AC7AFCABA9FF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*** Series 3RL Version 1, 2010-10-25 ***</a:t>
            </a:r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52" y="1789747"/>
            <a:ext cx="6119495" cy="5564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20749-55D6-45B4-AB5D-DE358586B52D}" type="slidenum">
              <a:rPr lang="en-GB"/>
              <a:pPr>
                <a:defRPr/>
              </a:pPr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*** Series 3RL Version 1, 2010-10-25 ***</a:t>
            </a:r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52" y="1809115"/>
            <a:ext cx="6119495" cy="5525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D8AE5-2E41-43C1-816A-EC222C1CAA48}" type="slidenum">
              <a:rPr lang="en-GB"/>
              <a:pPr>
                <a:defRPr/>
              </a:pPr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*** Series 3RL Version 1, 2010-10-25 ***</a:t>
            </a:r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52" y="1786890"/>
            <a:ext cx="6119495" cy="5570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3ABB0-537F-4C42-96DD-85280AD32D61}" type="slidenum">
              <a:rPr lang="en-GB"/>
              <a:pPr>
                <a:defRPr/>
              </a:pPr>
              <a:t>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*** Series 3RL Version 1, 2010-10-25 ***</a:t>
            </a:r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78</Words>
  <Application>Microsoft Office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L. Denny</dc:creator>
  <cp:lastModifiedBy>Maria Mirsky Associates, Inc.</cp:lastModifiedBy>
  <cp:revision>11</cp:revision>
  <dcterms:created xsi:type="dcterms:W3CDTF">2010-09-29T14:32:55Z</dcterms:created>
  <dcterms:modified xsi:type="dcterms:W3CDTF">2011-05-26T18:18:29Z</dcterms:modified>
</cp:coreProperties>
</file>